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62" r:id="rId4"/>
    <p:sldId id="264" r:id="rId5"/>
    <p:sldId id="285" r:id="rId6"/>
    <p:sldId id="265" r:id="rId7"/>
    <p:sldId id="287" r:id="rId8"/>
    <p:sldId id="270" r:id="rId9"/>
    <p:sldId id="272" r:id="rId10"/>
    <p:sldId id="269" r:id="rId11"/>
    <p:sldId id="271" r:id="rId12"/>
    <p:sldId id="266" r:id="rId13"/>
    <p:sldId id="286" r:id="rId14"/>
    <p:sldId id="276" r:id="rId15"/>
    <p:sldId id="277" r:id="rId16"/>
    <p:sldId id="278" r:id="rId17"/>
    <p:sldId id="279" r:id="rId18"/>
    <p:sldId id="280" r:id="rId19"/>
    <p:sldId id="282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5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FDA99E4-7787-4171-8718-536C26AD5874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C1E763A-9E61-4417-A208-89895B0C7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53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29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58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18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49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68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11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33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95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66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92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6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45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3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67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71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11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763A-9E61-4417-A208-89895B0C7DD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92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2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9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4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3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6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3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9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0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1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C669-60F0-4FBC-8BB4-27C97726386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E49C8-6242-4B75-B871-DF4723C5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iY2MeUk97cAhWR1lMKHfzXDjEQjRx6BAgBEAU&amp;url=https://www.pinterest.com/pin/282671314094888224/&amp;psig=AOvVaw2fi8bsPW0v2YuaTJVgAihI&amp;ust=153384151767683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The Partnership for a Healthy Delaware County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989186-311A-4211-8161-9F83E2F52BDB}"/>
              </a:ext>
            </a:extLst>
          </p:cNvPr>
          <p:cNvSpPr txBox="1"/>
          <p:nvPr/>
        </p:nvSpPr>
        <p:spPr>
          <a:xfrm>
            <a:off x="1219200" y="3244334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November 7, 2018</a:t>
            </a:r>
          </a:p>
        </p:txBody>
      </p:sp>
    </p:spTree>
    <p:extLst>
      <p:ext uri="{BB962C8B-B14F-4D97-AF65-F5344CB8AC3E}">
        <p14:creationId xmlns:p14="http://schemas.microsoft.com/office/powerpoint/2010/main" val="340878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593A-A50D-4857-BAC2-7FBCF159D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2019-2022 Strategies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8DDB1CA-21F5-45B6-9F88-035F13EAF9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838200"/>
            <a:ext cx="743345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3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593A-A50D-4857-BAC2-7FBCF159D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2019-2022 Strategies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25F8A0E-2922-4B46-B3EE-E1FE8F95DA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914400"/>
            <a:ext cx="8229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1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C244-C64D-4262-A0F3-3CBE78B6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743200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Priority Strategy Review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39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C244-C64D-4262-A0F3-3CBE78B6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2019-2022 CHIP Motion to Adopt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D7D0-6EA8-4150-A448-9CA61162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adopt the 2019-2022 Delaware County Community Health Improvement Plan [as amended today] in lieu of any recommended edits received from public comment.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(In the event that additional major edits are recommended, the suggestions will be shared via email and an active vote taken via email.) </a:t>
            </a:r>
          </a:p>
        </p:txBody>
      </p:sp>
    </p:spTree>
    <p:extLst>
      <p:ext uri="{BB962C8B-B14F-4D97-AF65-F5344CB8AC3E}">
        <p14:creationId xmlns:p14="http://schemas.microsoft.com/office/powerpoint/2010/main" val="1789838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11AEE-5EE5-4206-869A-421F9D43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Partnership’s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40627-37E4-4906-94BB-BF647CAD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Strategy Implementation</a:t>
            </a:r>
          </a:p>
          <a:p>
            <a:r>
              <a:rPr lang="en-US" dirty="0"/>
              <a:t>CHIP Report Kick-Off – January 2019</a:t>
            </a:r>
          </a:p>
          <a:p>
            <a:r>
              <a:rPr lang="en-US" dirty="0"/>
              <a:t>Partnership Structure</a:t>
            </a:r>
          </a:p>
        </p:txBody>
      </p:sp>
    </p:spTree>
    <p:extLst>
      <p:ext uri="{BB962C8B-B14F-4D97-AF65-F5344CB8AC3E}">
        <p14:creationId xmlns:p14="http://schemas.microsoft.com/office/powerpoint/2010/main" val="2331788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7EC9A-B817-4613-AAF5-E71FC6B2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Partnership Meeting Plan</a:t>
            </a:r>
            <a:br>
              <a:rPr lang="en-US" dirty="0"/>
            </a:br>
            <a:r>
              <a:rPr lang="en-US" dirty="0"/>
              <a:t>(1.5 hr.)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0119D6B-26EC-488F-97D6-6FA0268A2B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" y="1461168"/>
            <a:ext cx="8991600" cy="410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543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928E-738F-4587-BC93-A211D3F66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Partnership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00CEF-4906-48A1-8AB4-428F518E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Members:</a:t>
            </a:r>
          </a:p>
          <a:p>
            <a:r>
              <a:rPr lang="en-US" sz="2800" dirty="0"/>
              <a:t>Co-Chairs (2)</a:t>
            </a:r>
          </a:p>
          <a:p>
            <a:r>
              <a:rPr lang="en-US" sz="2800" dirty="0"/>
              <a:t>Priorities &amp; Cross-Cutting Strategies (6)</a:t>
            </a:r>
          </a:p>
          <a:p>
            <a:r>
              <a:rPr lang="en-US" sz="2800" dirty="0"/>
              <a:t>DGHD Staff (1 Coordinator and 1 staff/priority = 4) Evaluator/Epidemiologist?</a:t>
            </a:r>
          </a:p>
          <a:p>
            <a:r>
              <a:rPr lang="en-US" sz="2800" dirty="0"/>
              <a:t>Total = 12</a:t>
            </a:r>
          </a:p>
          <a:p>
            <a:r>
              <a:rPr lang="en-US" sz="2800" dirty="0"/>
              <a:t>Max. of 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41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928E-738F-4587-BC93-A211D3F66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Partnership Steering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00CEF-4906-48A1-8AB4-428F518E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19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400" u="sng" dirty="0"/>
              <a:t>Responsibilities</a:t>
            </a:r>
            <a:r>
              <a:rPr lang="en-US" sz="4400" dirty="0"/>
              <a:t>:</a:t>
            </a:r>
          </a:p>
          <a:p>
            <a:r>
              <a:rPr lang="en-US" sz="4400" dirty="0"/>
              <a:t>Serve as advisory group for the Partnership</a:t>
            </a:r>
          </a:p>
          <a:p>
            <a:r>
              <a:rPr lang="en-US" sz="4400" dirty="0"/>
              <a:t>Share/ Integrate Data</a:t>
            </a:r>
          </a:p>
          <a:p>
            <a:r>
              <a:rPr lang="en-US" sz="4400" dirty="0"/>
              <a:t>Create and propose the updated Annual Community Health Assessment (CHA)</a:t>
            </a:r>
          </a:p>
          <a:p>
            <a:r>
              <a:rPr lang="en-US" sz="4400" dirty="0"/>
              <a:t>Create and propose the updated Community Health Improvement Plan (CHIP) for the upcoming year</a:t>
            </a:r>
          </a:p>
          <a:p>
            <a:r>
              <a:rPr lang="en-US" sz="4400" dirty="0"/>
              <a:t>Identify gaps and resources</a:t>
            </a:r>
          </a:p>
          <a:p>
            <a:r>
              <a:rPr lang="en-US" sz="4400" dirty="0"/>
              <a:t>Oversee Partnership Communications</a:t>
            </a:r>
          </a:p>
          <a:p>
            <a:r>
              <a:rPr lang="en-US" sz="4400" dirty="0"/>
              <a:t>Promote the Partnership’s work</a:t>
            </a:r>
          </a:p>
          <a:p>
            <a:r>
              <a:rPr lang="en-US" sz="4400" dirty="0"/>
              <a:t>Determine procedural and organizational operations (logistics), Task such as develop policies, steer the CHIP Process, inform the agenda, etc.  </a:t>
            </a:r>
          </a:p>
          <a:p>
            <a:r>
              <a:rPr lang="en-US" sz="4400" dirty="0"/>
              <a:t>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70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C244-C64D-4262-A0F3-3CBE78B6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743200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Partnership Sharing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D59E0-8ACB-491C-B644-1D499A46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latin typeface="Berlin Sans FB" panose="020E0602020502020306" pitchFamily="34" charset="0"/>
              </a:rPr>
              <a:t>THANK YOU!!!</a:t>
            </a:r>
            <a:br>
              <a:rPr lang="en-US" dirty="0"/>
            </a:br>
            <a:r>
              <a:rPr lang="en-US" dirty="0"/>
              <a:t>for making Delaware County a community where we work together  to provide opportunities for complete health and well-being!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4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8F6C-D0D2-457E-971A-126D7B71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Agenda 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19F417-8F22-439F-8A25-C5DD8CC69B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6724" y="914399"/>
            <a:ext cx="6086475" cy="51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04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8AD38-B841-4F74-A8EA-FCBCA94C21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953000"/>
            <a:ext cx="9144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MAPP Process</a:t>
            </a:r>
          </a:p>
        </p:txBody>
      </p:sp>
      <p:pic>
        <p:nvPicPr>
          <p:cNvPr id="14" name="Picture 13" descr="Image result for MAPP process infographic">
            <a:hlinkClick r:id="rId3"/>
            <a:extLst>
              <a:ext uri="{FF2B5EF4-FFF2-40B4-BE49-F238E27FC236}">
                <a16:creationId xmlns:a16="http://schemas.microsoft.com/office/drawing/2014/main" id="{9C85C4CB-0F01-4480-BFF2-00AF82F3ED0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886" y="304800"/>
            <a:ext cx="4558983" cy="4241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0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C244-C64D-4262-A0F3-3CBE78B6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600201"/>
            <a:ext cx="7772400" cy="2438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2014-2018 </a:t>
            </a:r>
            <a:br>
              <a:rPr lang="en-US" dirty="0"/>
            </a:br>
            <a:r>
              <a:rPr lang="en-US" dirty="0"/>
              <a:t>Community Health Improvement Plan</a:t>
            </a:r>
          </a:p>
        </p:txBody>
      </p:sp>
    </p:spTree>
    <p:extLst>
      <p:ext uri="{BB962C8B-B14F-4D97-AF65-F5344CB8AC3E}">
        <p14:creationId xmlns:p14="http://schemas.microsoft.com/office/powerpoint/2010/main" val="385227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92F5-1D1B-4847-8845-621C9A74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AC98F-1021-4C03-ACA6-0D71F8F58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 Stories</a:t>
            </a:r>
          </a:p>
          <a:p>
            <a:r>
              <a:rPr lang="en-US" dirty="0"/>
              <a:t>Progress Report</a:t>
            </a:r>
          </a:p>
          <a:p>
            <a:r>
              <a:rPr lang="en-US" dirty="0"/>
              <a:t>Q3 Newsletter</a:t>
            </a:r>
          </a:p>
          <a:p>
            <a:r>
              <a:rPr lang="en-US" dirty="0"/>
              <a:t>2018 Annual Report</a:t>
            </a:r>
          </a:p>
          <a:p>
            <a:r>
              <a:rPr lang="en-US" dirty="0"/>
              <a:t>2014-2018 CHIP Final Report </a:t>
            </a:r>
          </a:p>
        </p:txBody>
      </p:sp>
    </p:spTree>
    <p:extLst>
      <p:ext uri="{BB962C8B-B14F-4D97-AF65-F5344CB8AC3E}">
        <p14:creationId xmlns:p14="http://schemas.microsoft.com/office/powerpoint/2010/main" val="49447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C244-C64D-4262-A0F3-3CBE78B6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600201"/>
            <a:ext cx="7772400" cy="2438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2019-2022 </a:t>
            </a:r>
            <a:br>
              <a:rPr lang="en-US" dirty="0"/>
            </a:br>
            <a:r>
              <a:rPr lang="en-US" dirty="0"/>
              <a:t>Community Health Improvement Plan</a:t>
            </a:r>
          </a:p>
        </p:txBody>
      </p:sp>
    </p:spTree>
    <p:extLst>
      <p:ext uri="{BB962C8B-B14F-4D97-AF65-F5344CB8AC3E}">
        <p14:creationId xmlns:p14="http://schemas.microsoft.com/office/powerpoint/2010/main" val="130467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F0AFB9-5C63-4B80-9715-3AE6694540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9200" y="381000"/>
            <a:ext cx="6781800" cy="52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5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A0A19-B319-4352-A55E-8DC26E30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630FD-0F85-44A4-832C-09F1E0D82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Throughout the report, hyperlinks will be highlighted in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bold, gold text</a:t>
            </a:r>
            <a:r>
              <a:rPr lang="en-US" dirty="0"/>
              <a:t>. If using a hard copy of this report, please see Appendix I for links to websites.</a:t>
            </a:r>
          </a:p>
          <a:p>
            <a:r>
              <a:rPr lang="en-US" dirty="0"/>
              <a:t>     This symbol will be used throughout the report when a strategy has been rated by What Works for Health as “likely to decrease disparities” and/or recommended by the Community Guide as effective strategies for achieving health equity.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642CA2-D5B9-49AC-BA7A-80CC5E961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61750"/>
            <a:ext cx="381000" cy="49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A0A19-B319-4352-A55E-8DC26E30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630FD-0F85-44A4-832C-09F1E0D82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      This symbol will be used throughout the report when a priority, indicator, or strategy directly aligns with the 2017-2019 SHIP. </a:t>
            </a:r>
          </a:p>
          <a:p>
            <a:r>
              <a:rPr lang="en-US" b="1" dirty="0"/>
              <a:t>State Requirements (at minimum):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 priority topics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1 priority outcome indicator for each priority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1 cross-cutting strategy/ 1 cross-cutting outcome indicator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BD999D-360A-4BA7-A304-68E592E4C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5400"/>
            <a:ext cx="473233" cy="43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386</Words>
  <Application>Microsoft Office PowerPoint</Application>
  <PresentationFormat>On-screen Show (4:3)</PresentationFormat>
  <Paragraphs>72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Berlin Sans FB</vt:lpstr>
      <vt:lpstr>Calibri</vt:lpstr>
      <vt:lpstr>Wingdings</vt:lpstr>
      <vt:lpstr>Office Theme</vt:lpstr>
      <vt:lpstr>PowerPoint Presentation</vt:lpstr>
      <vt:lpstr>Agenda   </vt:lpstr>
      <vt:lpstr>MAPP Process</vt:lpstr>
      <vt:lpstr>2014-2018  Community Health Improvement Plan</vt:lpstr>
      <vt:lpstr>Current CHIP</vt:lpstr>
      <vt:lpstr>2019-2022  Community Health Improvement Plan</vt:lpstr>
      <vt:lpstr>PowerPoint Presentation</vt:lpstr>
      <vt:lpstr>Report Key</vt:lpstr>
      <vt:lpstr>Report Key</vt:lpstr>
      <vt:lpstr>2019-2022 Strategies</vt:lpstr>
      <vt:lpstr>2019-2022 Strategies</vt:lpstr>
      <vt:lpstr>Priority Strategy Review </vt:lpstr>
      <vt:lpstr>2019-2022 CHIP Motion to Adopt</vt:lpstr>
      <vt:lpstr>The Partnership’s Next Steps</vt:lpstr>
      <vt:lpstr>Partnership Meeting Plan (1.5 hr.)</vt:lpstr>
      <vt:lpstr>The Partnership Leadership</vt:lpstr>
      <vt:lpstr>The Partnership Steering Committee</vt:lpstr>
      <vt:lpstr>Partnership Sharing  </vt:lpstr>
      <vt:lpstr>THANK YOU!!! for making Delaware County a community where we work together  to provide opportunities for complete health and well-being! </vt:lpstr>
    </vt:vector>
  </TitlesOfParts>
  <Company>Delaware  General  Health 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Traci Whittaker</dc:creator>
  <cp:lastModifiedBy>Lori Kannally</cp:lastModifiedBy>
  <cp:revision>23</cp:revision>
  <cp:lastPrinted>2018-11-07T15:09:19Z</cp:lastPrinted>
  <dcterms:created xsi:type="dcterms:W3CDTF">2018-05-02T18:32:40Z</dcterms:created>
  <dcterms:modified xsi:type="dcterms:W3CDTF">2018-11-07T15:15:39Z</dcterms:modified>
</cp:coreProperties>
</file>